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80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678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2490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3048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2580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5752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557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4629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5992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7629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266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C7B83644-8ADC-48E0-AF26-29E5CF297D34}" type="datetimeFigureOut">
              <a:rPr lang="ru-RU" smtClean="0"/>
              <a:t>08/03/21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B385BCF7-1361-417B-8CD3-E09B59DEF5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3921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33DA77-C522-4654-B37E-9D77C0C6C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«</a:t>
            </a:r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ROOTA`S ADVENTURE</a:t>
            </a:r>
            <a:r>
              <a:rPr lang="ru-RU" sz="3600" dirty="0">
                <a:solidFill>
                  <a:schemeClr val="bg1">
                    <a:lumMod val="85000"/>
                  </a:schemeClr>
                </a:solidFill>
              </a:rPr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123B62E-D433-4A36-8432-03019276E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4642" y="4504360"/>
            <a:ext cx="6023295" cy="1141851"/>
          </a:xfrm>
          <a:noFill/>
        </p:spPr>
        <p:txBody>
          <a:bodyPr>
            <a:normAutofit/>
          </a:bodyPr>
          <a:lstStyle/>
          <a:p>
            <a:r>
              <a:rPr lang="ru-RU" sz="2000" dirty="0">
                <a:solidFill>
                  <a:srgbClr val="080808"/>
                </a:solidFill>
              </a:rPr>
              <a:t>Выполнили: Сухова Марина Константиновна, Калинина Евгения Алексеевна</a:t>
            </a:r>
          </a:p>
        </p:txBody>
      </p:sp>
    </p:spTree>
    <p:extLst>
      <p:ext uri="{BB962C8B-B14F-4D97-AF65-F5344CB8AC3E}">
        <p14:creationId xmlns:p14="http://schemas.microsoft.com/office/powerpoint/2010/main" val="134193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D95CEC-DA73-4040-823A-02FA553F1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19" y="3507124"/>
            <a:ext cx="9904762" cy="97142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33DA77-C522-4654-B37E-9D77C0C6C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43678" y="311003"/>
            <a:ext cx="7341437" cy="1236166"/>
          </a:xfrm>
          <a:noFill/>
        </p:spPr>
        <p:txBody>
          <a:bodyPr anchor="ctr">
            <a:normAutofit/>
          </a:bodyPr>
          <a:lstStyle/>
          <a:p>
            <a:r>
              <a:rPr lang="ru-RU" sz="3200" dirty="0">
                <a:solidFill>
                  <a:schemeClr val="bg1">
                    <a:lumMod val="85000"/>
                  </a:schemeClr>
                </a:solidFill>
              </a:rPr>
              <a:t>Введение. Идея проекта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123B62E-D433-4A36-8432-03019276E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0783" y="1651347"/>
            <a:ext cx="4490677" cy="1733537"/>
          </a:xfrm>
          <a:noFill/>
        </p:spPr>
        <p:txBody>
          <a:bodyPr>
            <a:normAutofit fontScale="85000" lnSpcReduction="10000"/>
          </a:bodyPr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Изначально игра задумывалась как шуточное собирательное представление о том, как наши родители(по их рассказам) ходили в школу. Нашему главному герою - </a:t>
            </a:r>
            <a:r>
              <a:rPr lang="ru-RU" dirty="0" err="1">
                <a:solidFill>
                  <a:schemeClr val="bg1">
                    <a:lumMod val="85000"/>
                  </a:schemeClr>
                </a:solidFill>
              </a:rPr>
              <a:t>йольфу</a:t>
            </a:r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, для того, что бы добраться до школы, приходится </a:t>
            </a:r>
            <a:r>
              <a:rPr lang="ru-RU" sz="2000" dirty="0">
                <a:solidFill>
                  <a:schemeClr val="bg1">
                    <a:lumMod val="85000"/>
                  </a:schemeClr>
                </a:solidFill>
              </a:rPr>
              <a:t>выбираться из трудных ситуаций.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0CA583D-D9D6-4689-86E9-7BB57993C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916" y="3892491"/>
            <a:ext cx="4623544" cy="2432807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494456F-2A8B-4ACD-B03F-DF78ABDC2E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8443" y="1347306"/>
            <a:ext cx="3108772" cy="4093217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F01EDB86-D944-45F8-84CA-524729B35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0484" y="2275874"/>
            <a:ext cx="3287580" cy="440535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89E4678-EE36-4D2C-865E-0CFF8F5DC478}"/>
              </a:ext>
            </a:extLst>
          </p:cNvPr>
          <p:cNvSpPr txBox="1"/>
          <p:nvPr/>
        </p:nvSpPr>
        <p:spPr>
          <a:xfrm>
            <a:off x="9280392" y="1198713"/>
            <a:ext cx="24013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>
                    <a:lumMod val="85000"/>
                  </a:schemeClr>
                </a:solidFill>
              </a:rPr>
              <a:t>Игры соединены между собой небольшим комиксом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5599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D95CEC-DA73-4040-823A-02FA553F1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19" y="3507124"/>
            <a:ext cx="9904762" cy="97142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33DA77-C522-4654-B37E-9D77C0C6C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83" y="17893"/>
            <a:ext cx="3916720" cy="1530544"/>
          </a:xfrm>
          <a:noFill/>
        </p:spPr>
        <p:txBody>
          <a:bodyPr anchor="ctr">
            <a:normAutofit/>
          </a:bodyPr>
          <a:lstStyle/>
          <a:p>
            <a:r>
              <a:rPr lang="ru-RU" sz="3200" dirty="0">
                <a:solidFill>
                  <a:schemeClr val="bg1">
                    <a:lumMod val="85000"/>
                  </a:schemeClr>
                </a:solidFill>
              </a:rPr>
              <a:t>Структура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123B62E-D433-4A36-8432-03019276E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354" y="945192"/>
            <a:ext cx="3725764" cy="1733537"/>
          </a:xfrm>
          <a:noFill/>
        </p:spPr>
        <p:txBody>
          <a:bodyPr>
            <a:normAutofit/>
          </a:bodyPr>
          <a:lstStyle/>
          <a:p>
            <a:r>
              <a:rPr lang="ru-RU" sz="1800" dirty="0">
                <a:solidFill>
                  <a:schemeClr val="bg1">
                    <a:lumMod val="85000"/>
                  </a:schemeClr>
                </a:solidFill>
              </a:rPr>
              <a:t>Проект состоит из отдельных классов(класс игрока, </a:t>
            </a:r>
            <a:r>
              <a:rPr lang="ru-RU" sz="1800" dirty="0" err="1">
                <a:solidFill>
                  <a:schemeClr val="bg1">
                    <a:lumMod val="85000"/>
                  </a:schemeClr>
                </a:solidFill>
              </a:rPr>
              <a:t>тайл</a:t>
            </a:r>
            <a:r>
              <a:rPr lang="ru-RU" sz="1800" dirty="0">
                <a:solidFill>
                  <a:schemeClr val="bg1">
                    <a:lumMod val="85000"/>
                  </a:schemeClr>
                </a:solidFill>
              </a:rPr>
              <a:t> карты, враги, монеты и прочее).</a:t>
            </a:r>
          </a:p>
          <a:p>
            <a:r>
              <a:rPr lang="ru-RU" sz="1800" dirty="0">
                <a:solidFill>
                  <a:schemeClr val="bg1">
                    <a:lumMod val="85000"/>
                  </a:schemeClr>
                </a:solidFill>
              </a:rPr>
              <a:t>Используются библиотеки </a:t>
            </a: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pygame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, </a:t>
            </a: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numpy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, </a:t>
            </a:r>
            <a:r>
              <a:rPr lang="en-US" sz="1800" dirty="0" err="1">
                <a:solidFill>
                  <a:schemeClr val="bg1">
                    <a:lumMod val="85000"/>
                  </a:schemeClr>
                </a:solidFill>
              </a:rPr>
              <a:t>os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, sys, random, datetime</a:t>
            </a:r>
            <a:endParaRPr lang="ru-RU" sz="18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E05B4FF-0FE8-4B46-993B-DF6B54730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013" y="2519865"/>
            <a:ext cx="3725764" cy="391737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0FA2FCB-9AC9-4F3D-A4C0-592A38535F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106" y="548754"/>
            <a:ext cx="3624855" cy="576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541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D95CEC-DA73-4040-823A-02FA553F1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19" y="3507124"/>
            <a:ext cx="9904762" cy="97142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F6C2E76-A301-4E61-AD14-2996980E6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6494" y="840848"/>
            <a:ext cx="7719012" cy="533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527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D95CEC-DA73-4040-823A-02FA553F1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19" y="3507124"/>
            <a:ext cx="9904762" cy="97142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497845B-29FA-4BCE-9B24-AB9BF7A242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930" y="1046191"/>
            <a:ext cx="7702139" cy="507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189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D95CEC-DA73-4040-823A-02FA553F1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19" y="3507124"/>
            <a:ext cx="9904762" cy="97142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7B2906-5D42-461C-A897-1CCBADE41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129" y="1068647"/>
            <a:ext cx="7667741" cy="511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66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D95CEC-DA73-4040-823A-02FA553F1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19" y="3507124"/>
            <a:ext cx="9904762" cy="97142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B083035-1DA8-4938-ACBB-BAE9E6A2A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3297" y="892975"/>
            <a:ext cx="7865406" cy="522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669835"/>
      </p:ext>
    </p:extLst>
  </p:cSld>
  <p:clrMapOvr>
    <a:masterClrMapping/>
  </p:clrMapOvr>
</p:sld>
</file>

<file path=ppt/theme/theme1.xml><?xml version="1.0" encoding="utf-8"?>
<a:theme xmlns:a="http://schemas.openxmlformats.org/drawingml/2006/main" name="Базис">
  <a:themeElements>
    <a:clrScheme name="Другая 5">
      <a:dk1>
        <a:sysClr val="windowText" lastClr="000000"/>
      </a:dk1>
      <a:lt1>
        <a:sysClr val="window" lastClr="FFFFFF"/>
      </a:lt1>
      <a:dk2>
        <a:srgbClr val="4A3F38"/>
      </a:dk2>
      <a:lt2>
        <a:srgbClr val="EEEDCB"/>
      </a:lt2>
      <a:accent1>
        <a:srgbClr val="3E4651"/>
      </a:accent1>
      <a:accent2>
        <a:srgbClr val="D26400"/>
      </a:accent2>
      <a:accent3>
        <a:srgbClr val="C3BA45"/>
      </a:accent3>
      <a:accent4>
        <a:srgbClr val="8A8552"/>
      </a:accent4>
      <a:accent5>
        <a:srgbClr val="F3B843"/>
      </a:accent5>
      <a:accent6>
        <a:srgbClr val="786C71"/>
      </a:accent6>
      <a:hlink>
        <a:srgbClr val="46A7CA"/>
      </a:hlink>
      <a:folHlink>
        <a:srgbClr val="B2B2B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TM03457444[[fn=Базис]]</Template>
  <TotalTime>64</TotalTime>
  <Words>100</Words>
  <Application>Microsoft Office PowerPoint</Application>
  <PresentationFormat>Широкоэкранный</PresentationFormat>
  <Paragraphs>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9" baseType="lpstr">
      <vt:lpstr>Corbel</vt:lpstr>
      <vt:lpstr>Базис</vt:lpstr>
      <vt:lpstr>«ROOTA`S ADVENTURE»</vt:lpstr>
      <vt:lpstr>Введение. Идея проекта</vt:lpstr>
      <vt:lpstr>Структура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Жека</dc:creator>
  <cp:lastModifiedBy>Жека</cp:lastModifiedBy>
  <cp:revision>6</cp:revision>
  <dcterms:created xsi:type="dcterms:W3CDTF">2021-03-08T04:11:14Z</dcterms:created>
  <dcterms:modified xsi:type="dcterms:W3CDTF">2021-03-08T05:16:07Z</dcterms:modified>
</cp:coreProperties>
</file>

<file path=docProps/thumbnail.jpeg>
</file>